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llamo ___________ 	      </a:t>
            </a:r>
            <a:r>
              <a:rPr lang="en-US" altLang="en-US" sz="3400">
                <a:solidFill>
                  <a:srgbClr val="008000"/>
                </a:solidFill>
              </a:rPr>
              <a:t>Clase </a:t>
            </a:r>
            <a:r>
              <a:rPr lang="en-US" altLang="en-US" sz="3400" smtClean="0">
                <a:solidFill>
                  <a:srgbClr val="008000"/>
                </a:solidFill>
              </a:rPr>
              <a:t>602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fecha es el </a:t>
            </a:r>
            <a:r>
              <a:rPr lang="en-US" altLang="en-US" sz="3400" dirty="0" smtClean="0">
                <a:solidFill>
                  <a:srgbClr val="008000"/>
                </a:solidFill>
              </a:rPr>
              <a:t>primero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 </a:t>
            </a:r>
            <a:r>
              <a:rPr lang="en-US" altLang="en-US" sz="3400" dirty="0" err="1" smtClean="0">
                <a:solidFill>
                  <a:srgbClr val="008000"/>
                </a:solidFill>
              </a:rPr>
              <a:t>junio</a:t>
            </a:r>
            <a:r>
              <a:rPr lang="en-US" altLang="en-US" sz="3400" dirty="0" smtClean="0">
                <a:solidFill>
                  <a:srgbClr val="008000"/>
                </a:solidFill>
              </a:rPr>
              <a:t>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2016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229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72: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</a:t>
            </a:r>
            <a:r>
              <a:rPr lang="en-US" altLang="en-US" dirty="0" smtClean="0"/>
              <a:t>4/5</a:t>
            </a:r>
            <a:r>
              <a:rPr lang="en-US" altLang="en-US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b="1" dirty="0" smtClean="0">
                <a:solidFill>
                  <a:srgbClr val="0070C0"/>
                </a:solidFill>
              </a:rPr>
              <a:t>TOMAR </a:t>
            </a:r>
            <a:r>
              <a:rPr lang="en-US" altLang="en-US" b="1" u="sng" dirty="0" smtClean="0">
                <a:solidFill>
                  <a:srgbClr val="0070C0"/>
                </a:solidFill>
              </a:rPr>
              <a:t>QUIZ 3: CAP. </a:t>
            </a:r>
            <a:r>
              <a:rPr lang="en-US" altLang="en-US" b="1" u="sng" smtClean="0">
                <a:solidFill>
                  <a:srgbClr val="0070C0"/>
                </a:solidFill>
              </a:rPr>
              <a:t>3</a:t>
            </a: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en-US" dirty="0"/>
              <a:t>Escribe </a:t>
            </a:r>
            <a:r>
              <a:rPr lang="en-US" altLang="en-US" dirty="0" smtClean="0"/>
              <a:t>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 err="1"/>
              <a:t>en</a:t>
            </a:r>
            <a:r>
              <a:rPr lang="en-US" altLang="en-US" i="1" dirty="0"/>
              <a:t> </a:t>
            </a:r>
            <a:r>
              <a:rPr lang="en-US" altLang="en-US" i="1" dirty="0" smtClean="0"/>
              <a:t>total; make sure u change the verb)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067800" cy="5334000"/>
          </a:xfrm>
        </p:spPr>
        <p:txBody>
          <a:bodyPr/>
          <a:lstStyle/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de + </a:t>
            </a:r>
            <a:r>
              <a:rPr lang="es-ES_tradnl" altLang="en-US" i="1" dirty="0" err="1" smtClean="0"/>
              <a:t>def</a:t>
            </a:r>
            <a:r>
              <a:rPr lang="es-ES_tradnl" altLang="en-US" i="1" dirty="0" smtClean="0"/>
              <a:t>. art.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Después ________ clases vamos a </a:t>
            </a:r>
            <a:r>
              <a:rPr lang="es-ES_tradnl" altLang="en-US" dirty="0" smtClean="0"/>
              <a:t>casa.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109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       Clase 602 La fecha es el primero de junio del 2016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40</cp:revision>
  <cp:lastPrinted>2016-05-25T17:33:23Z</cp:lastPrinted>
  <dcterms:created xsi:type="dcterms:W3CDTF">2010-11-04T18:53:39Z</dcterms:created>
  <dcterms:modified xsi:type="dcterms:W3CDTF">2016-06-01T19:11:50Z</dcterms:modified>
</cp:coreProperties>
</file>